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4"/>
  </p:notesMasterIdLst>
  <p:handoutMasterIdLst>
    <p:handoutMasterId r:id="rId15"/>
  </p:handoutMasterIdLst>
  <p:sldIdLst>
    <p:sldId id="4119" r:id="rId5"/>
    <p:sldId id="4133" r:id="rId6"/>
    <p:sldId id="4169" r:id="rId7"/>
    <p:sldId id="4170" r:id="rId8"/>
    <p:sldId id="4161" r:id="rId9"/>
    <p:sldId id="4168" r:id="rId10"/>
    <p:sldId id="4164" r:id="rId11"/>
    <p:sldId id="4165" r:id="rId12"/>
    <p:sldId id="4004" r:id="rId13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69" d="100"/>
          <a:sy n="69" d="100"/>
        </p:scale>
        <p:origin x="66" y="52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17/10/2023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17/10/2023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99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57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96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ensys.io/blog/consensys-announces-the-sunset-of-truffle-and-ganache-and-new-hardhat?utm_source=github&amp;utm_medium=referral&amp;utm_campaign=2023_Sep_truffle-sunset-2023_announcement_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2301775"/>
            <a:ext cx="6594894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17 out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Descontinuidade </a:t>
            </a:r>
            <a:r>
              <a:rPr lang="pt-BR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</a:t>
            </a: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Próximas reuniões.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</a:t>
            </a:r>
          </a:p>
        </p:txBody>
      </p:sp>
    </p:spTree>
    <p:extLst>
      <p:ext uri="{BB962C8B-B14F-4D97-AF65-F5344CB8AC3E}">
        <p14:creationId xmlns:p14="http://schemas.microsoft.com/office/powerpoint/2010/main" val="375413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Andamentos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Aguardando feedbacks.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para todos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Ajustes versionamento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BNDES vai testar instalação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0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Descontinuidade </a:t>
            </a:r>
            <a:r>
              <a:rPr lang="pt-BR" sz="4000" b="1" dirty="0" err="1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</a:t>
            </a:r>
            <a:endParaRPr lang="pt-BR" sz="4000" b="1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15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Descontinuidade </a:t>
            </a:r>
            <a:r>
              <a:rPr lang="pt-BR" sz="3400" b="1" kern="0" dirty="0" err="1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Truffle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Anúncio.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https://consensys.io/blog/consensys-announces-the-sunset-of-truffle-and-ganache-and-new-hardhat?utm_source=github&amp;utm_medium=referral&amp;utm_campaign=2023_Sep_truffle-sunset-2023_announcement_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Impactos claros: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Nova instalação, pacotes etc.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Truffle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config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Scripts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deploy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migrations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Testes automatizados.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Não tem impacto em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contracts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(a princípio!).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Necessidade de avaliação de impactos no Permissionamento.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Apenas?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Alguém com experiência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Hardhat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pode ajudar?</a:t>
            </a:r>
          </a:p>
        </p:txBody>
      </p:sp>
    </p:spTree>
    <p:extLst>
      <p:ext uri="{BB962C8B-B14F-4D97-AF65-F5344CB8AC3E}">
        <p14:creationId xmlns:p14="http://schemas.microsoft.com/office/powerpoint/2010/main" val="377208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Próximas reuniões</a:t>
            </a:r>
          </a:p>
        </p:txBody>
      </p:sp>
    </p:spTree>
    <p:extLst>
      <p:ext uri="{BB962C8B-B14F-4D97-AF65-F5344CB8AC3E}">
        <p14:creationId xmlns:p14="http://schemas.microsoft.com/office/powerpoint/2010/main" val="126646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Próximas reuniões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Autoridade Nacional de Proteção de Dados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Precisamos buscar outras formas de contato.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HSM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princípio, deixamos mais para frente. 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Hyperledger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BNDES deverá aderir. </a:t>
            </a: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Mais alguém (além do CPQD)? Opiniões?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77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6909</TotalTime>
  <Words>271</Words>
  <Application>Microsoft Office PowerPoint</Application>
  <PresentationFormat>Widescreen</PresentationFormat>
  <Paragraphs>71</Paragraphs>
  <Slides>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72</cp:revision>
  <cp:lastPrinted>2022-11-07T22:20:14Z</cp:lastPrinted>
  <dcterms:created xsi:type="dcterms:W3CDTF">2023-03-27T20:40:19Z</dcterms:created>
  <dcterms:modified xsi:type="dcterms:W3CDTF">2023-10-17T19:13:06Z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